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57" r:id="rId5"/>
    <p:sldId id="258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53" autoAdjust="0"/>
    <p:restoredTop sz="94660"/>
  </p:normalViewPr>
  <p:slideViewPr>
    <p:cSldViewPr snapToGrid="0">
      <p:cViewPr varScale="1">
        <p:scale>
          <a:sx n="72" d="100"/>
          <a:sy n="72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D603F2-BC49-4E1F-9F48-F80B90495C2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3A9A4FF-F957-4FBA-9720-F7F789265B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008636-BBD1-43B3-A250-6E973443D2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1C80E-BEEB-41D4-9F06-F030D1045B44}" type="datetimeFigureOut">
              <a:rPr lang="en-US" smtClean="0"/>
              <a:t>10/6/2020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EF4934-CC2B-4505-80A2-93EB5CE774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1F46AA-D329-4B28-A286-AA3EEBF850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34CDC-9360-4796-8EF1-16BA11BC42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63206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D78C9C-6DDB-454A-85A9-5B3061E81D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B1112E9-C32F-4901-B0F0-083738D1C8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EC6631-EF7A-4BA1-8308-82E34B927A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1C80E-BEEB-41D4-9F06-F030D1045B44}" type="datetimeFigureOut">
              <a:rPr lang="en-US" smtClean="0"/>
              <a:t>10/6/2020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B5A529-DA70-475C-A100-97818265B6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18DF47-825C-4754-BFF6-EA0DB53A3A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34CDC-9360-4796-8EF1-16BA11BC42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4672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104A5E3-11A3-40BE-80F3-D8578B955FB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5E7B622-1F23-4256-B780-C660D81C06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67A20B-9D70-4D40-919D-F705BD638B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1C80E-BEEB-41D4-9F06-F030D1045B44}" type="datetimeFigureOut">
              <a:rPr lang="en-US" smtClean="0"/>
              <a:t>10/6/2020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DA1D9B-345F-4450-AF44-FDE783C650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5ED7AA-F834-4A5D-9831-863B5B6F9E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34CDC-9360-4796-8EF1-16BA11BC42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9214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AAEAD0-5239-46EE-A0EB-D913108455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03B618-5B5A-4E38-8E61-C8E419B36A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67F13A-FE8E-43A9-A039-3F4B24FB5A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1C80E-BEEB-41D4-9F06-F030D1045B44}" type="datetimeFigureOut">
              <a:rPr lang="en-US" smtClean="0"/>
              <a:t>10/6/2020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8B92EB-FB5E-402C-AE2D-94756A90CE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B42B51-5EE4-4BE2-9AE7-92E71958E0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34CDC-9360-4796-8EF1-16BA11BC42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43914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3BB195-1EA4-4B93-9485-8E6015BFDB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778429D-0314-4DDE-BD64-41EB8FEC09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6ECB42-823E-4427-AED8-A381C54357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1C80E-BEEB-41D4-9F06-F030D1045B44}" type="datetimeFigureOut">
              <a:rPr lang="en-US" smtClean="0"/>
              <a:t>10/6/2020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40D214-E4D4-4244-9DD4-5D0ACF904E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6A2C93-1FCB-4EAA-A988-9E0680D231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34CDC-9360-4796-8EF1-16BA11BC42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15457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9F7A50-B895-40C6-A7E2-13500F6DC6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B3D363-77E7-42DA-88A4-FC248287984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652F0BD-9840-4041-B980-6C06F62B95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0234F73-7B49-497A-98D5-5B336A9FF1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1C80E-BEEB-41D4-9F06-F030D1045B44}" type="datetimeFigureOut">
              <a:rPr lang="en-US" smtClean="0"/>
              <a:t>10/6/2020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57BB634-F1EE-4412-B273-CF2D5F5EC5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0CC4EF3-0449-4CB6-AB88-4D9A31F510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34CDC-9360-4796-8EF1-16BA11BC42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24079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6A29D2-0568-4867-B2D6-982E8180B1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2B15F9D-B7FC-4870-9B18-73ED1F2FBF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7CADF07-0C02-414B-9DFA-D11BEF9FFF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538894A-45CE-45AB-B1CF-F212010751B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786B9A2-E8A2-466C-BAA7-FD68E6FF058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31CF6A0-7020-4744-8D4F-9520F1401A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1C80E-BEEB-41D4-9F06-F030D1045B44}" type="datetimeFigureOut">
              <a:rPr lang="en-US" smtClean="0"/>
              <a:t>10/6/2020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CA71CC4-7326-4147-ABBA-D91595A8AD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BF20486-8635-4433-A1D3-DD8A4CB677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34CDC-9360-4796-8EF1-16BA11BC42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08746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2675EB-514A-4AFA-8002-E8B738A2C0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B6D1C52-62F8-4C04-8410-086BFE3CE1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1C80E-BEEB-41D4-9F06-F030D1045B44}" type="datetimeFigureOut">
              <a:rPr lang="en-US" smtClean="0"/>
              <a:t>10/6/2020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09820B8-B4B4-4550-94B7-BCD9BF9EB7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B6143A9-01AD-4664-A3DA-F59E7E3E14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34CDC-9360-4796-8EF1-16BA11BC42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81530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9681CCE-708E-4D23-9D60-70A3850274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1C80E-BEEB-41D4-9F06-F030D1045B44}" type="datetimeFigureOut">
              <a:rPr lang="en-US" smtClean="0"/>
              <a:t>10/6/2020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17D9E69-6F59-40C9-8825-E3AAF785D1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DECC563-7604-4B84-93A0-6899FD8C69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34CDC-9360-4796-8EF1-16BA11BC42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54863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730E51-7584-4E17-BC45-4CD2066918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C4122C-0717-4D94-80BC-4FAF41026E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76A4F91-DD7A-4D3D-8806-66A2826A0D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ECEF4C7-2429-4633-A0BE-EF08102FE6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1C80E-BEEB-41D4-9F06-F030D1045B44}" type="datetimeFigureOut">
              <a:rPr lang="en-US" smtClean="0"/>
              <a:t>10/6/2020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AFC3A7D-79ED-4351-9A82-F45EA67C98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BACB89B-1780-4ED4-A4A6-0E0A84A87B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34CDC-9360-4796-8EF1-16BA11BC42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0065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EF12D5-D321-4A64-B517-BC7B1E8D33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CF751CF-06BC-4C24-AE37-1ABE564AAB6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143400E-AF1E-4879-8BBF-DEE8CB5F023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5F58C38-08FE-4AAC-9ED1-E65E2DBC5B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1C80E-BEEB-41D4-9F06-F030D1045B44}" type="datetimeFigureOut">
              <a:rPr lang="en-US" smtClean="0"/>
              <a:t>10/6/2020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4D56976-89B9-44E3-B0AC-92D8AA9FBB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23963EE-A4C9-423C-9C71-A2E38154C2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34CDC-9360-4796-8EF1-16BA11BC42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1928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0EC5BEA-2E56-45CB-BE57-0567B278ED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F3C02C-4946-4FA9-B59B-BC9833FCB7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06747E-267D-48DA-ABF5-EFEFB901F64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71C80E-BEEB-41D4-9F06-F030D1045B44}" type="datetimeFigureOut">
              <a:rPr lang="en-US" smtClean="0"/>
              <a:t>10/6/2020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798FDC-0522-4D79-AA82-5AA04E4CBD1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132F12-B5D6-4BEA-9720-FA1E53F577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C34CDC-9360-4796-8EF1-16BA11BC42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91205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sewguide.com/fabric-design-pattern-repeat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thedesigncart.com/blogs/news/textile-designs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66EA08-ABBE-4449-9F82-A4CC3C841EF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https://www.youtube.com/watch?v=3YyYq103hqw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1066201-F3DE-471A-869D-F1BCBBEDF52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96348"/>
            <a:ext cx="9144000" cy="4661452"/>
          </a:xfrm>
        </p:spPr>
        <p:txBody>
          <a:bodyPr/>
          <a:lstStyle/>
          <a:p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Textile Studio Practice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312186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0B0F71-BE05-4DE7-A36A-2343A6DAA9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Types of Repeats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BF64AC-4DC4-42B5-81C9-96F176D94E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https://sewguide.com/fabric-design-pattern-repeat/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6412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1E4736-4780-47E9-852D-06CE86CEC9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Types of Textile Designs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C538FA-D017-4DCB-855A-0FE31520B4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https://thedesigncart.com/blogs/news/textile-designs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3055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240F01-5774-4CD1-BFFE-FFD991F937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Textile Studio Practice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78AE22-017E-42D2-B11D-EB051EF983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https://www.youtube.com/watch?v=MNGLEopn4b8</a:t>
            </a:r>
          </a:p>
        </p:txBody>
      </p:sp>
    </p:spTree>
    <p:extLst>
      <p:ext uri="{BB962C8B-B14F-4D97-AF65-F5344CB8AC3E}">
        <p14:creationId xmlns:p14="http://schemas.microsoft.com/office/powerpoint/2010/main" val="23587191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191A82-1292-4974-85AE-E1FA6F515A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Textile Studio Practice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39DB9F-80FC-40D5-BD82-B01EDC827A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https://www.youtube.com/watch?v=sDfJVuujGWI</a:t>
            </a:r>
          </a:p>
        </p:txBody>
      </p:sp>
    </p:spTree>
    <p:extLst>
      <p:ext uri="{BB962C8B-B14F-4D97-AF65-F5344CB8AC3E}">
        <p14:creationId xmlns:p14="http://schemas.microsoft.com/office/powerpoint/2010/main" val="29260099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75</Words>
  <Application>Microsoft Office PowerPoint</Application>
  <PresentationFormat>Widescreen</PresentationFormat>
  <Paragraphs>10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https://www.youtube.com/watch?v=3YyYq103hqw</vt:lpstr>
      <vt:lpstr>Types of Repeats </vt:lpstr>
      <vt:lpstr>Types of Textile Designs</vt:lpstr>
      <vt:lpstr>Textile Studio Practice</vt:lpstr>
      <vt:lpstr>Textile Studio Practice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https://www.youtube.com/watch?v=3YyYq103hqw</dc:title>
  <dc:creator>user</dc:creator>
  <cp:lastModifiedBy>saffurah musawar</cp:lastModifiedBy>
  <cp:revision>6</cp:revision>
  <dcterms:created xsi:type="dcterms:W3CDTF">2020-09-21T04:15:41Z</dcterms:created>
  <dcterms:modified xsi:type="dcterms:W3CDTF">2020-10-06T17:35:02Z</dcterms:modified>
</cp:coreProperties>
</file>